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66" r:id="rId12"/>
    <p:sldId id="257" r:id="rId1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40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05C72D1-AA0F-4DE1-8D05-B0600DF4765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7C251F5E-5865-41F2-95DB-EBFD02F302A4}">
      <dgm:prSet/>
      <dgm:spPr>
        <a:solidFill>
          <a:srgbClr val="FFC000"/>
        </a:solidFill>
      </dgm:spPr>
      <dgm:t>
        <a:bodyPr/>
        <a:lstStyle/>
        <a:p>
          <a:pPr rtl="0"/>
          <a:r>
            <a:rPr lang="es-CO" smtClean="0">
              <a:solidFill>
                <a:srgbClr val="002060"/>
              </a:solidFill>
              <a:latin typeface="Algerian" pitchFamily="82" charset="0"/>
            </a:rPr>
            <a:t>DE DONDE PROBIENE LA FE</a:t>
          </a:r>
          <a:endParaRPr lang="es-CO">
            <a:solidFill>
              <a:srgbClr val="002060"/>
            </a:solidFill>
            <a:latin typeface="Algerian" pitchFamily="82" charset="0"/>
          </a:endParaRPr>
        </a:p>
      </dgm:t>
    </dgm:pt>
    <dgm:pt modelId="{0EEE8DBD-47DA-4293-BFBE-72B52F127BB6}" type="parTrans" cxnId="{2C553798-5F09-479C-A182-236B844C5249}">
      <dgm:prSet/>
      <dgm:spPr/>
      <dgm:t>
        <a:bodyPr/>
        <a:lstStyle/>
        <a:p>
          <a:endParaRPr lang="es-CO"/>
        </a:p>
      </dgm:t>
    </dgm:pt>
    <dgm:pt modelId="{E2A6B2B4-C1FF-4EC1-84CB-A2D63841C0BA}" type="sibTrans" cxnId="{2C553798-5F09-479C-A182-236B844C5249}">
      <dgm:prSet/>
      <dgm:spPr/>
      <dgm:t>
        <a:bodyPr/>
        <a:lstStyle/>
        <a:p>
          <a:endParaRPr lang="es-CO"/>
        </a:p>
      </dgm:t>
    </dgm:pt>
    <dgm:pt modelId="{5B63221D-D8E0-40EB-B00E-130A194E6EB4}" type="pres">
      <dgm:prSet presAssocID="{C05C72D1-AA0F-4DE1-8D05-B0600DF4765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1171D2B0-9835-4D1B-8BD0-263927C8B47B}" type="pres">
      <dgm:prSet presAssocID="{7C251F5E-5865-41F2-95DB-EBFD02F302A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90DB49D3-9FC1-4B9C-9B4E-E1B334BF0061}" type="presOf" srcId="{7C251F5E-5865-41F2-95DB-EBFD02F302A4}" destId="{1171D2B0-9835-4D1B-8BD0-263927C8B47B}" srcOrd="0" destOrd="0" presId="urn:microsoft.com/office/officeart/2005/8/layout/vList2"/>
    <dgm:cxn modelId="{0E80C8EC-3B51-410F-90E8-401E0A882956}" type="presOf" srcId="{C05C72D1-AA0F-4DE1-8D05-B0600DF47652}" destId="{5B63221D-D8E0-40EB-B00E-130A194E6EB4}" srcOrd="0" destOrd="0" presId="urn:microsoft.com/office/officeart/2005/8/layout/vList2"/>
    <dgm:cxn modelId="{2C553798-5F09-479C-A182-236B844C5249}" srcId="{C05C72D1-AA0F-4DE1-8D05-B0600DF47652}" destId="{7C251F5E-5865-41F2-95DB-EBFD02F302A4}" srcOrd="0" destOrd="0" parTransId="{0EEE8DBD-47DA-4293-BFBE-72B52F127BB6}" sibTransId="{E2A6B2B4-C1FF-4EC1-84CB-A2D63841C0BA}"/>
    <dgm:cxn modelId="{E1AD83C1-668D-4A3D-911B-4612A17D51D7}" type="presParOf" srcId="{5B63221D-D8E0-40EB-B00E-130A194E6EB4}" destId="{1171D2B0-9835-4D1B-8BD0-263927C8B47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71D2B0-9835-4D1B-8BD0-263927C8B47B}">
      <dsp:nvSpPr>
        <dsp:cNvPr id="0" name=""/>
        <dsp:cNvSpPr/>
      </dsp:nvSpPr>
      <dsp:spPr>
        <a:xfrm>
          <a:off x="0" y="142992"/>
          <a:ext cx="7772400" cy="1184040"/>
        </a:xfrm>
        <a:prstGeom prst="roundRect">
          <a:avLst/>
        </a:prstGeom>
        <a:solidFill>
          <a:srgbClr val="FFC000"/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lvl="0" algn="l" defTabSz="2044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4600" kern="1200" smtClean="0">
              <a:solidFill>
                <a:srgbClr val="002060"/>
              </a:solidFill>
              <a:latin typeface="Algerian" pitchFamily="82" charset="0"/>
            </a:rPr>
            <a:t>DE DONDE PROBIENE LA FE</a:t>
          </a:r>
          <a:endParaRPr lang="es-CO" sz="4600" kern="1200">
            <a:solidFill>
              <a:srgbClr val="002060"/>
            </a:solidFill>
            <a:latin typeface="Algerian" pitchFamily="82" charset="0"/>
          </a:endParaRPr>
        </a:p>
      </dsp:txBody>
      <dsp:txXfrm>
        <a:off x="57800" y="200792"/>
        <a:ext cx="7656800" cy="10684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7A847CFC-816F-41D0-AAC0-9BF4FEBC753E}" type="datetimeFigureOut">
              <a:rPr lang="es-ES" smtClean="0"/>
              <a:t>11/03/2014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11/03/2014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11/03/2014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11/03/2014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11/03/2014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11/03/2014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11/03/2014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11/03/2014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847088"/>
            <a:ext cx="3090672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11/03/2014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11/03/2014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11/03/2014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64008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11/03/2014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63642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4 Diagrama"/>
          <p:cNvGraphicFramePr/>
          <p:nvPr>
            <p:extLst>
              <p:ext uri="{D42A27DB-BD31-4B8C-83A1-F6EECF244321}">
                <p14:modId xmlns:p14="http://schemas.microsoft.com/office/powerpoint/2010/main" val="2957102233"/>
              </p:ext>
            </p:extLst>
          </p:nvPr>
        </p:nvGraphicFramePr>
        <p:xfrm>
          <a:off x="827584" y="836712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03648" y="5949280"/>
            <a:ext cx="6400800" cy="600472"/>
          </a:xfrm>
        </p:spPr>
        <p:txBody>
          <a:bodyPr>
            <a:normAutofit fontScale="25000" lnSpcReduction="20000"/>
          </a:bodyPr>
          <a:lstStyle/>
          <a:p>
            <a:endParaRPr lang="es-CO" dirty="0" smtClean="0"/>
          </a:p>
          <a:p>
            <a:endParaRPr lang="es-CO" dirty="0"/>
          </a:p>
          <a:p>
            <a:r>
              <a:rPr lang="es-CO" sz="12800" b="1" dirty="0" smtClean="0">
                <a:solidFill>
                  <a:srgbClr val="FFFF00"/>
                </a:solidFill>
              </a:rPr>
              <a:t>TEXTO BASE: ROM.10.17.</a:t>
            </a:r>
            <a:endParaRPr lang="es-CO" sz="12800" b="1" dirty="0">
              <a:solidFill>
                <a:srgbClr val="FFFF00"/>
              </a:solidFill>
            </a:endParaRPr>
          </a:p>
        </p:txBody>
      </p:sp>
      <p:pic>
        <p:nvPicPr>
          <p:cNvPr id="4" name="Picture 2" descr="http://mvmspanish.files.wordpress.com/2011/03/2-biblia.jpg?w=261&amp;h=193&amp;h=19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276872"/>
            <a:ext cx="5184576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3661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71600" y="2276872"/>
            <a:ext cx="5184576" cy="3384376"/>
          </a:xfrm>
        </p:spPr>
        <p:txBody>
          <a:bodyPr>
            <a:noAutofit/>
          </a:bodyPr>
          <a:lstStyle/>
          <a:p>
            <a:pPr indent="0">
              <a:buNone/>
            </a:pPr>
            <a:r>
              <a:rPr lang="es-CO" sz="2000" dirty="0"/>
              <a:t>“¿Quién ha creído lo que ha oído de nosotros? De modo que la fe viene de lo que es oído, y lo que es oído viene de la palabra de Dios</a:t>
            </a:r>
            <a:r>
              <a:rPr lang="es-CO" sz="2000" dirty="0" smtClean="0"/>
              <a:t>”. </a:t>
            </a:r>
          </a:p>
          <a:p>
            <a:pPr indent="0">
              <a:buNone/>
            </a:pPr>
            <a:endParaRPr lang="es-CO" sz="2000" dirty="0" smtClean="0"/>
          </a:p>
          <a:p>
            <a:pPr indent="0">
              <a:buNone/>
            </a:pPr>
            <a:r>
              <a:rPr lang="es-CO" sz="2000" dirty="0" smtClean="0"/>
              <a:t>He aquí la necesidad de que se predique la Palabra de Dios hoy. Tu y yo debemos involucrarnos en esta obra, la tarea encomendad por Cristo.  </a:t>
            </a:r>
            <a:endParaRPr lang="es-CO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492896"/>
            <a:ext cx="1977456" cy="29534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187624" y="1124744"/>
            <a:ext cx="65527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b="1" dirty="0">
                <a:solidFill>
                  <a:srgbClr val="FF0000"/>
                </a:solidFill>
              </a:rPr>
              <a:t>“Así que la fe viene por el oír y el oír por la palabra de Cristo.” </a:t>
            </a:r>
            <a:r>
              <a:rPr lang="es-CO" sz="2800" b="1" dirty="0" smtClean="0">
                <a:solidFill>
                  <a:srgbClr val="FF0000"/>
                </a:solidFill>
              </a:rPr>
              <a:t>Romanos 10:17.</a:t>
            </a:r>
            <a:endParaRPr lang="es-CO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5135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99592" y="2276872"/>
            <a:ext cx="5256584" cy="3209529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es-CO" sz="2400" dirty="0"/>
              <a:t>Antes de que una persona cree en Cristo, debe OÍR. Jesús. . . dijo: ¿Crees en el Hijo del hombre? ¿Quién es, Señor? Dímelo, para que crea en él. Pues ya lo has visto, le contestó Jesús; es el que está hablando contigo. Creo, Señor declaró el hombre. Y, postrándose, lo adoró. </a:t>
            </a:r>
            <a:r>
              <a:rPr lang="es-CO" sz="2400" b="1" dirty="0">
                <a:solidFill>
                  <a:srgbClr val="FF0000"/>
                </a:solidFill>
              </a:rPr>
              <a:t>(</a:t>
            </a:r>
            <a:r>
              <a:rPr lang="es-CO" sz="2400" b="1" dirty="0" smtClean="0">
                <a:solidFill>
                  <a:srgbClr val="FF0000"/>
                </a:solidFill>
              </a:rPr>
              <a:t>Juan 9:35-38)</a:t>
            </a:r>
            <a:endParaRPr lang="es-CO" sz="2400" b="1" dirty="0">
              <a:solidFill>
                <a:srgbClr val="FF0000"/>
              </a:solidFill>
            </a:endParaRPr>
          </a:p>
          <a:p>
            <a:endParaRPr lang="es-CO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420888"/>
            <a:ext cx="2160240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24395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987824" y="1988840"/>
            <a:ext cx="5040560" cy="1830338"/>
          </a:xfrm>
        </p:spPr>
        <p:txBody>
          <a:bodyPr>
            <a:noAutofit/>
          </a:bodyPr>
          <a:lstStyle/>
          <a:p>
            <a:r>
              <a:rPr lang="es-CO" sz="2400" dirty="0"/>
              <a:t>Una persona no puede creer en Jesucristo, si nunca ha oído hablar de Él. La fe se basa en los hechos relativos a quién es Cristo y lo que ha hecho</a:t>
            </a:r>
            <a:r>
              <a:rPr lang="es-CO" sz="2000" dirty="0"/>
              <a:t>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484784"/>
            <a:ext cx="2088232" cy="2783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899592" y="4292381"/>
            <a:ext cx="72728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400" dirty="0"/>
              <a:t>Los hechos se encuentran en la Palabra de Dios y los hechos deben ser ESCUCHADOS. “Así que la fe viene por el oír y el oír por la palabra de Cristo.”</a:t>
            </a:r>
          </a:p>
        </p:txBody>
      </p:sp>
    </p:spTree>
    <p:extLst>
      <p:ext uri="{BB962C8B-B14F-4D97-AF65-F5344CB8AC3E}">
        <p14:creationId xmlns:p14="http://schemas.microsoft.com/office/powerpoint/2010/main" val="3735150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99592" y="980728"/>
            <a:ext cx="5256584" cy="2664296"/>
          </a:xfrm>
        </p:spPr>
        <p:txBody>
          <a:bodyPr>
            <a:noAutofit/>
          </a:bodyPr>
          <a:lstStyle/>
          <a:p>
            <a:r>
              <a:rPr lang="es-CO" sz="2000" dirty="0"/>
              <a:t>Antes de que una persona pueda escuchar, tiene que tener el Evangelio que se les presentan, o deben tener la oportunidad de leer un folleto acerca de la “Buena Nueva”. Sin alguien que presenta el mensaje del evangelio, no puede haber fe y ni la salvación.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899592" y="4235369"/>
            <a:ext cx="73010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CO" sz="2800" dirty="0"/>
              <a:t>Los creyentes tienen una enorme responsabilidad en esto, porque son los instrumentos que Dios usa para evangelizar.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7503" y="1484784"/>
            <a:ext cx="21431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73457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43608" y="980728"/>
            <a:ext cx="4896544" cy="3048001"/>
          </a:xfrm>
        </p:spPr>
        <p:txBody>
          <a:bodyPr>
            <a:noAutofit/>
          </a:bodyPr>
          <a:lstStyle/>
          <a:p>
            <a:r>
              <a:rPr lang="es-CO" sz="2400" b="1" dirty="0" smtClean="0">
                <a:solidFill>
                  <a:srgbClr val="FF0000"/>
                </a:solidFill>
              </a:rPr>
              <a:t>Romanos 10:15</a:t>
            </a:r>
            <a:r>
              <a:rPr lang="es-CO" sz="2000" dirty="0" smtClean="0"/>
              <a:t> </a:t>
            </a:r>
            <a:r>
              <a:rPr lang="es-CO" sz="2000" dirty="0"/>
              <a:t>pregunta: “¿</a:t>
            </a:r>
            <a:r>
              <a:rPr lang="es-CO" sz="2400" b="1" u="sng" dirty="0"/>
              <a:t>Y cómo predicarán si no son enviados</a:t>
            </a:r>
            <a:r>
              <a:rPr lang="es-CO" sz="2000" dirty="0"/>
              <a:t>?” ¡Antes de que una persona pueda predicar, debe ser enviado por Dios! ¡Dios es el que hace el envío! Dios, no el hombre, envía a sus siervos y sus misioneros. </a:t>
            </a:r>
            <a:r>
              <a:rPr lang="es-CO" sz="2000" dirty="0" smtClean="0"/>
              <a:t>Lea </a:t>
            </a:r>
            <a:r>
              <a:rPr lang="es-CO" sz="2400" b="1" dirty="0" smtClean="0">
                <a:solidFill>
                  <a:srgbClr val="FF0000"/>
                </a:solidFill>
              </a:rPr>
              <a:t>Marcos 16:15,16.</a:t>
            </a:r>
            <a:endParaRPr lang="es-CO" sz="2400" b="1" dirty="0">
              <a:solidFill>
                <a:srgbClr val="FF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3" y="1124744"/>
            <a:ext cx="2304256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965212" y="4472245"/>
            <a:ext cx="7272809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CO" sz="2400" dirty="0"/>
              <a:t>Nosotros hacemos la oración “pídanle, por tanto, al Señor de la cosecha que envíe obreros a su campo” </a:t>
            </a:r>
            <a:r>
              <a:rPr lang="es-CO" sz="2800" b="1" dirty="0" smtClean="0">
                <a:solidFill>
                  <a:srgbClr val="FF0000"/>
                </a:solidFill>
              </a:rPr>
              <a:t>Mateo </a:t>
            </a:r>
            <a:r>
              <a:rPr lang="es-CO" sz="2800" b="1" dirty="0">
                <a:solidFill>
                  <a:srgbClr val="FF0000"/>
                </a:solidFill>
              </a:rPr>
              <a:t>9:38</a:t>
            </a:r>
            <a:r>
              <a:rPr lang="es-CO" sz="2400" dirty="0"/>
              <a:t>, y Dios hará el envío.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133035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43608" y="1124744"/>
            <a:ext cx="7056784" cy="4289649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pPr algn="ctr"/>
            <a:r>
              <a:rPr lang="es-CO" sz="2400" dirty="0"/>
              <a:t>Sería maravilloso si todos los que oyeron el evangelio creen en la buena noticia y se salven. </a:t>
            </a:r>
            <a:r>
              <a:rPr lang="es-CO" sz="2400" b="1" u="sng" dirty="0"/>
              <a:t>La tragedia es que la gran mayoría de los que escuchan el evangelio lo rechazan</a:t>
            </a:r>
            <a:r>
              <a:rPr lang="es-CO" sz="2400" dirty="0"/>
              <a:t>: Sin embargo, no todos los israelitas aceptaron las buenas nuevas. Isaías dice: “Señor, ¿quién ha creído a nuestro mensaje?” </a:t>
            </a:r>
            <a:endParaRPr lang="es-CO" sz="2400" dirty="0"/>
          </a:p>
          <a:p>
            <a:pPr algn="ctr"/>
            <a:r>
              <a:rPr lang="es-CO" sz="2800" b="1" dirty="0" smtClean="0">
                <a:solidFill>
                  <a:srgbClr val="FF0000"/>
                </a:solidFill>
              </a:rPr>
              <a:t>Romanos </a:t>
            </a:r>
            <a:r>
              <a:rPr lang="es-CO" sz="2800" b="1" dirty="0">
                <a:solidFill>
                  <a:srgbClr val="FF0000"/>
                </a:solidFill>
              </a:rPr>
              <a:t>10:16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050824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115616" y="1196753"/>
            <a:ext cx="6912768" cy="2304256"/>
          </a:xfrm>
        </p:spPr>
        <p:txBody>
          <a:bodyPr>
            <a:normAutofit/>
          </a:bodyPr>
          <a:lstStyle/>
          <a:p>
            <a:r>
              <a:rPr lang="es-CO" sz="2800" dirty="0"/>
              <a:t>¡Qué trágico! ¡Dios tiene buenas noticias, y la gente no lo quiere! Rechazan la oferta de Dios de la paz </a:t>
            </a:r>
            <a:r>
              <a:rPr lang="es-CO" sz="2800" dirty="0" smtClean="0"/>
              <a:t>(</a:t>
            </a:r>
            <a:r>
              <a:rPr lang="es-CO" sz="3200" b="1" dirty="0" smtClean="0">
                <a:solidFill>
                  <a:srgbClr val="FF0000"/>
                </a:solidFill>
              </a:rPr>
              <a:t>Rom.10:15</a:t>
            </a:r>
            <a:r>
              <a:rPr lang="es-CO" sz="3200" b="1" dirty="0" smtClean="0">
                <a:solidFill>
                  <a:srgbClr val="FF0000"/>
                </a:solidFill>
              </a:rPr>
              <a:t>15</a:t>
            </a:r>
            <a:r>
              <a:rPr lang="es-CO" sz="2800" dirty="0"/>
              <a:t>).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987824" y="3861048"/>
            <a:ext cx="522007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dirty="0"/>
              <a:t>Ellos rechazan la invitación de Dios para ser salvo porque “EL QUE SE LLAME EN EL NOMBRE DEL SEÑOR SERA SALVO.”</a:t>
            </a:r>
          </a:p>
          <a:p>
            <a:endParaRPr lang="es-CO" sz="20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539" y="3645024"/>
            <a:ext cx="2116286" cy="2032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4287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371600" y="1196752"/>
            <a:ext cx="6400800" cy="4289649"/>
          </a:xfrm>
        </p:spPr>
        <p:txBody>
          <a:bodyPr>
            <a:noAutofit/>
          </a:bodyPr>
          <a:lstStyle/>
          <a:p>
            <a:pPr algn="ctr"/>
            <a:r>
              <a:rPr lang="es-CO" sz="2400" dirty="0">
                <a:solidFill>
                  <a:srgbClr val="FF0000"/>
                </a:solidFill>
              </a:rPr>
              <a:t>Tratando de penetrar el corazón de un pecador sin la Biblia es como un soldado tratando de penetrar el corazón del enemigo sin espada. </a:t>
            </a:r>
            <a:endParaRPr lang="es-CO" sz="2400" dirty="0" smtClean="0">
              <a:solidFill>
                <a:srgbClr val="FF0000"/>
              </a:solidFill>
            </a:endParaRPr>
          </a:p>
          <a:p>
            <a:pPr algn="ctr"/>
            <a:r>
              <a:rPr lang="es-CO" sz="2400" dirty="0" smtClean="0">
                <a:solidFill>
                  <a:srgbClr val="0070C0"/>
                </a:solidFill>
              </a:rPr>
              <a:t>Los </a:t>
            </a:r>
            <a:r>
              <a:rPr lang="es-CO" sz="2400" dirty="0">
                <a:solidFill>
                  <a:srgbClr val="0070C0"/>
                </a:solidFill>
              </a:rPr>
              <a:t>creyentes no tienen necesidad para defender la Biblia ni necesidad de tratar de probar que es verdad. Simplemente necesita usar la Biblia, confiar en un Dios grande en honor a su palabra y hacer el trabajo en los corazones de los hombres y mujeres. </a:t>
            </a:r>
          </a:p>
        </p:txBody>
      </p:sp>
    </p:spTree>
    <p:extLst>
      <p:ext uri="{BB962C8B-B14F-4D97-AF65-F5344CB8AC3E}">
        <p14:creationId xmlns:p14="http://schemas.microsoft.com/office/powerpoint/2010/main" val="1561478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b="1" dirty="0" smtClean="0"/>
              <a:t>El método de Cristo</a:t>
            </a:r>
            <a:endParaRPr lang="es-CO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348880"/>
            <a:ext cx="7128792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1360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71600" y="2564904"/>
            <a:ext cx="4208512" cy="3168352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es-CO" sz="2400" dirty="0"/>
              <a:t> “Así es también la palabra que sale de mi boca: No volverá a mí vacía, sino que hará lo que yo deseo  y cumplirá con mis propósitos” </a:t>
            </a:r>
          </a:p>
          <a:p>
            <a:pPr indent="0" algn="ctr">
              <a:buNone/>
            </a:pPr>
            <a:r>
              <a:rPr lang="es-CO" sz="2600" b="1" dirty="0" smtClean="0">
                <a:solidFill>
                  <a:srgbClr val="FF0000"/>
                </a:solidFill>
              </a:rPr>
              <a:t>Isaías </a:t>
            </a:r>
            <a:r>
              <a:rPr lang="es-CO" sz="2600" b="1" dirty="0">
                <a:solidFill>
                  <a:srgbClr val="FF0000"/>
                </a:solidFill>
              </a:rPr>
              <a:t>55:11.</a:t>
            </a:r>
          </a:p>
          <a:p>
            <a:endParaRPr lang="es-CO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276872"/>
            <a:ext cx="2713037" cy="328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027157" y="1118703"/>
            <a:ext cx="69847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dirty="0"/>
              <a:t>La Palabra de Dios seguirá adelante y lograra su propósito:</a:t>
            </a:r>
          </a:p>
        </p:txBody>
      </p:sp>
    </p:spTree>
    <p:extLst>
      <p:ext uri="{BB962C8B-B14F-4D97-AF65-F5344CB8AC3E}">
        <p14:creationId xmlns:p14="http://schemas.microsoft.com/office/powerpoint/2010/main" val="1522550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43608" y="1196752"/>
            <a:ext cx="6984776" cy="4929411"/>
          </a:xfrm>
        </p:spPr>
        <p:txBody>
          <a:bodyPr>
            <a:normAutofit/>
          </a:bodyPr>
          <a:lstStyle/>
          <a:p>
            <a:pPr algn="ctr"/>
            <a:r>
              <a:rPr lang="es-CO" b="1" dirty="0" smtClean="0"/>
              <a:t>Los </a:t>
            </a:r>
            <a:r>
              <a:rPr lang="es-CO" b="1" dirty="0"/>
              <a:t>emisarios de Dios deben ser aquellos que enseñan las verdades de las Escrituras. ¡Que nunca sustituyen nuestras propias ideas, opiniones o filosofías de lo puro, sin adulterar la verdad de la Palabra de Dios! </a:t>
            </a:r>
            <a:endParaRPr lang="es-CO" b="1" dirty="0" smtClean="0"/>
          </a:p>
          <a:p>
            <a:pPr algn="ctr"/>
            <a:r>
              <a:rPr lang="es-CO" b="1" i="1" dirty="0" smtClean="0"/>
              <a:t>“</a:t>
            </a:r>
            <a:r>
              <a:rPr lang="es-CO" b="1" i="1" dirty="0"/>
              <a:t>En él también ustedes, cuando oyeron el mensaje de la verdad, el evangelio que les trajo la salvación, y lo creyeron, fueron marcados con el sello que es el Espíritu Santo prometido,” </a:t>
            </a:r>
            <a:r>
              <a:rPr lang="es-CO" b="1" i="1" dirty="0" smtClean="0"/>
              <a:t>.</a:t>
            </a:r>
          </a:p>
          <a:p>
            <a:pPr indent="0" algn="ctr">
              <a:buNone/>
            </a:pPr>
            <a:r>
              <a:rPr lang="es-CO" sz="2000" b="1" dirty="0" smtClean="0">
                <a:solidFill>
                  <a:srgbClr val="FF0000"/>
                </a:solidFill>
              </a:rPr>
              <a:t>Efesios </a:t>
            </a:r>
            <a:r>
              <a:rPr lang="es-CO" sz="2000" b="1" dirty="0">
                <a:solidFill>
                  <a:srgbClr val="FF0000"/>
                </a:solidFill>
              </a:rPr>
              <a:t>1:13</a:t>
            </a:r>
            <a:r>
              <a:rPr lang="es-CO" sz="2000" b="1" dirty="0" smtClean="0">
                <a:solidFill>
                  <a:srgbClr val="FF0000"/>
                </a:solidFill>
              </a:rPr>
              <a:t>.</a:t>
            </a:r>
          </a:p>
          <a:p>
            <a:pPr indent="0" algn="ctr">
              <a:buNone/>
            </a:pPr>
            <a:r>
              <a:rPr lang="es-CO" sz="2000" b="1" i="1" dirty="0" smtClean="0"/>
              <a:t>Recuerda: ¡La </a:t>
            </a:r>
            <a:r>
              <a:rPr lang="es-CO" sz="2000" b="1" i="1" dirty="0"/>
              <a:t>fe viene por el oír</a:t>
            </a:r>
            <a:r>
              <a:rPr lang="es-CO" sz="2000" b="1" dirty="0"/>
              <a:t> el evangelio</a:t>
            </a:r>
            <a:r>
              <a:rPr lang="es-CO" sz="2000" b="1" dirty="0" smtClean="0"/>
              <a:t>! </a:t>
            </a:r>
          </a:p>
          <a:p>
            <a:pPr indent="0" algn="ctr">
              <a:buNone/>
            </a:pPr>
            <a:r>
              <a:rPr lang="es-CO" sz="2400" b="1" dirty="0" smtClean="0">
                <a:solidFill>
                  <a:srgbClr val="FF0000"/>
                </a:solidFill>
              </a:rPr>
              <a:t>Que Dios te bendiga es mi deseo y oración. Amen</a:t>
            </a:r>
            <a:endParaRPr lang="es-CO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30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lta costura">
  <a:themeElements>
    <a:clrScheme name="Alta costura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Etiqueta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lta costura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109</TotalTime>
  <Words>343</Words>
  <Application>Microsoft Office PowerPoint</Application>
  <PresentationFormat>Presentación en pantalla (4:3)</PresentationFormat>
  <Paragraphs>30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3" baseType="lpstr">
      <vt:lpstr>Alta costura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El método de Cristo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 DONDE PROBIENE LA FE</dc:title>
  <dc:creator>FAMILIA FIERRO CH</dc:creator>
  <cp:lastModifiedBy>FAMILIA FIERRO CH</cp:lastModifiedBy>
  <cp:revision>30</cp:revision>
  <dcterms:created xsi:type="dcterms:W3CDTF">2013-02-13T10:46:16Z</dcterms:created>
  <dcterms:modified xsi:type="dcterms:W3CDTF">2014-03-11T12:04:16Z</dcterms:modified>
</cp:coreProperties>
</file>